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0" d="100"/>
          <a:sy n="110" d="100"/>
        </p:scale>
        <p:origin x="1542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283F5-3AF1-443A-AC1E-358300457DF5}" type="datetimeFigureOut">
              <a:rPr lang="it-IT" smtClean="0"/>
              <a:t>09/04/2021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78CE0-23EA-406A-A289-BA4FDD66E3B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179765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283F5-3AF1-443A-AC1E-358300457DF5}" type="datetimeFigureOut">
              <a:rPr lang="it-IT" smtClean="0"/>
              <a:t>09/04/2021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78CE0-23EA-406A-A289-BA4FDD66E3B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672403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283F5-3AF1-443A-AC1E-358300457DF5}" type="datetimeFigureOut">
              <a:rPr lang="it-IT" smtClean="0"/>
              <a:t>09/04/2021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78CE0-23EA-406A-A289-BA4FDD66E3B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3374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283F5-3AF1-443A-AC1E-358300457DF5}" type="datetimeFigureOut">
              <a:rPr lang="it-IT" smtClean="0"/>
              <a:t>09/04/2021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78CE0-23EA-406A-A289-BA4FDD66E3B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11963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283F5-3AF1-443A-AC1E-358300457DF5}" type="datetimeFigureOut">
              <a:rPr lang="it-IT" smtClean="0"/>
              <a:t>09/04/2021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78CE0-23EA-406A-A289-BA4FDD66E3B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20720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283F5-3AF1-443A-AC1E-358300457DF5}" type="datetimeFigureOut">
              <a:rPr lang="it-IT" smtClean="0"/>
              <a:t>09/04/2021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78CE0-23EA-406A-A289-BA4FDD66E3B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25405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283F5-3AF1-443A-AC1E-358300457DF5}" type="datetimeFigureOut">
              <a:rPr lang="it-IT" smtClean="0"/>
              <a:t>09/04/2021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78CE0-23EA-406A-A289-BA4FDD66E3B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9176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283F5-3AF1-443A-AC1E-358300457DF5}" type="datetimeFigureOut">
              <a:rPr lang="it-IT" smtClean="0"/>
              <a:t>09/04/2021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78CE0-23EA-406A-A289-BA4FDD66E3B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11012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283F5-3AF1-443A-AC1E-358300457DF5}" type="datetimeFigureOut">
              <a:rPr lang="it-IT" smtClean="0"/>
              <a:t>09/04/2021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78CE0-23EA-406A-A289-BA4FDD66E3B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40076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283F5-3AF1-443A-AC1E-358300457DF5}" type="datetimeFigureOut">
              <a:rPr lang="it-IT" smtClean="0"/>
              <a:t>09/04/2021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78CE0-23EA-406A-A289-BA4FDD66E3B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66184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283F5-3AF1-443A-AC1E-358300457DF5}" type="datetimeFigureOut">
              <a:rPr lang="it-IT" smtClean="0"/>
              <a:t>09/04/2021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78CE0-23EA-406A-A289-BA4FDD66E3B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66859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283F5-3AF1-443A-AC1E-358300457DF5}" type="datetimeFigureOut">
              <a:rPr lang="it-IT" smtClean="0"/>
              <a:t>09/04/2021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C78CE0-23EA-406A-A289-BA4FDD66E3B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51206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C05F38B0-3049-4D32-9C31-C8A93A976C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9" y="0"/>
            <a:ext cx="913769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22433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B26DD6B2-572F-4942-B575-F2081323C1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3385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9F6EDF3-FFAF-46B6-915B-0F8B79D227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5DB3C45-4CD6-45FF-8A0C-57120B335D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5049F344-3A43-478E-95E8-922DD4E9A5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69898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0CED6D25-606A-4DBB-863B-2A34C6BF82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678553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0</Words>
  <Application>Microsoft Office PowerPoint</Application>
  <PresentationFormat>Presentazione su schermo (4:3)</PresentationFormat>
  <Paragraphs>0</Paragraphs>
  <Slides>4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Mauro Gagliardi</dc:creator>
  <cp:lastModifiedBy>Mauro Gagliardi</cp:lastModifiedBy>
  <cp:revision>1</cp:revision>
  <dcterms:created xsi:type="dcterms:W3CDTF">2021-04-09T13:50:17Z</dcterms:created>
  <dcterms:modified xsi:type="dcterms:W3CDTF">2021-04-09T13:55:13Z</dcterms:modified>
</cp:coreProperties>
</file>